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591a14601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591a14601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591a14601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591a14601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591a14601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591a14601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591a14601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591a14601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591a14601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591a14601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591a14601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591a14601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philippe.baetens@altran.com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hyperlink" Target="https://play.google.com/store/apps/details?id=com.satech.arduinocontroller" TargetMode="External"/><Relationship Id="rId5" Type="http://schemas.openxmlformats.org/officeDocument/2006/relationships/hyperlink" Target="https://itunes.apple.com/us/app/ble-joystick/id1098200556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fiepfiep/smartcarproject" TargetMode="External"/><Relationship Id="rId4" Type="http://schemas.openxmlformats.org/officeDocument/2006/relationships/hyperlink" Target="https://www.youtube.com/watch?v=sbT1NxYCtAc" TargetMode="External"/><Relationship Id="rId5" Type="http://schemas.openxmlformats.org/officeDocument/2006/relationships/hyperlink" Target="mailto:philippe.baetens@altran.com" TargetMode="External"/><Relationship Id="rId6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Arduino smart car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u="sng">
                <a:solidFill>
                  <a:schemeClr val="hlink"/>
                </a:solidFill>
                <a:hlinkClick r:id="rId3"/>
              </a:rPr>
              <a:t>philippe.baetens@altran.com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3038" y="4419276"/>
            <a:ext cx="2937920" cy="502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3F3F3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7415" l="17191" r="24472" t="0"/>
          <a:stretch/>
        </p:blipFill>
        <p:spPr>
          <a:xfrm>
            <a:off x="2064991" y="334787"/>
            <a:ext cx="5014007" cy="447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What’s in the box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746875" y="-381862"/>
            <a:ext cx="3650249" cy="648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Using the car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nl"/>
              <a:t>Turn on power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nl"/>
              <a:t>Select mode using IR remote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1 = obstacle avoidance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2 = smartphone controlled driving (BlueTooth)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3 = line tracking (not implemented)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0 = STOP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arrows and OK button can also be used to control the car with the IR remote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1025" y="1152475"/>
            <a:ext cx="1045450" cy="185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5401" y="3576342"/>
            <a:ext cx="2787652" cy="156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4775" y="445029"/>
            <a:ext cx="1893500" cy="106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b="35720" l="0" r="0" t="0"/>
          <a:stretch/>
        </p:blipFill>
        <p:spPr>
          <a:xfrm>
            <a:off x="5267575" y="81100"/>
            <a:ext cx="1447550" cy="165307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Setting up your phone for BT control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nl"/>
              <a:t>Download the app:</a:t>
            </a:r>
            <a:r>
              <a:rPr lang="nl" sz="1100">
                <a:solidFill>
                  <a:srgbClr val="000000"/>
                </a:solidFill>
              </a:rPr>
              <a:t> 	 	</a:t>
            </a:r>
            <a:br>
              <a:rPr lang="nl" sz="1100">
                <a:solidFill>
                  <a:srgbClr val="000000"/>
                </a:solidFill>
              </a:rPr>
            </a:br>
            <a:r>
              <a:rPr lang="nl" sz="1100" u="sng">
                <a:solidFill>
                  <a:schemeClr val="hlink"/>
                </a:solidFill>
                <a:hlinkClick r:id="rId4"/>
              </a:rPr>
              <a:t>https://play.google.com/store/apps/details?id=com.satech.arduinocontroller</a:t>
            </a:r>
            <a:br>
              <a:rPr lang="nl"/>
            </a:br>
            <a:r>
              <a:rPr lang="nl" sz="1100" u="sng">
                <a:solidFill>
                  <a:schemeClr val="hlink"/>
                </a:solidFill>
                <a:hlinkClick r:id="rId5"/>
              </a:rPr>
              <a:t>https://itunes.apple.com/us/app/ble-joystick/id1098200556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nl"/>
              <a:t>Connect to the bluetooth module on your phone (HC-06)</a:t>
            </a:r>
            <a:br>
              <a:rPr lang="nl"/>
            </a:br>
            <a:r>
              <a:rPr lang="nl"/>
              <a:t>blinking light means ready to connect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nl"/>
              <a:t>When HC-06 is in the list of paired devices,</a:t>
            </a:r>
            <a:br>
              <a:rPr lang="nl"/>
            </a:br>
            <a:r>
              <a:rPr lang="nl"/>
              <a:t>go to the app you downloaded.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nl"/>
              <a:t>Go to options and assign correct letter to each button:</a:t>
            </a:r>
            <a:br>
              <a:rPr lang="nl"/>
            </a:br>
            <a:r>
              <a:rPr lang="nl"/>
              <a:t>l, r, f, b, x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0313" y="3492500"/>
            <a:ext cx="2740026" cy="154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02702" y="1285186"/>
            <a:ext cx="2170550" cy="3858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Charging batteries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Use US-EU adapter and charger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Watch the polarity of the batteries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nl"/>
              <a:t>These batteries can give 20A, be careful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0249" y="640962"/>
            <a:ext cx="2173550" cy="386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Links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Find all code, examples, documentation 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 sz="1100" u="sng">
                <a:solidFill>
                  <a:schemeClr val="hlink"/>
                </a:solidFill>
                <a:hlinkClick r:id="rId3"/>
              </a:rPr>
              <a:t>https://github.com/fiepfiep/smartcarproject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Demo on youtube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 sz="1100" u="sng">
                <a:solidFill>
                  <a:schemeClr val="hlink"/>
                </a:solidFill>
                <a:hlinkClick r:id="rId4"/>
              </a:rPr>
              <a:t>https://www.youtube.com/watch?v=sbT1NxYCtAc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Contact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 sz="1100" u="sng">
                <a:solidFill>
                  <a:schemeClr val="hlink"/>
                </a:solidFill>
                <a:hlinkClick r:id="rId5"/>
              </a:rPr>
              <a:t>philippe.baetens@altran.com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 rotWithShape="1">
          <a:blip r:embed="rId6">
            <a:alphaModFix/>
          </a:blip>
          <a:srcRect b="7415" l="17191" r="24472" t="0"/>
          <a:stretch/>
        </p:blipFill>
        <p:spPr>
          <a:xfrm>
            <a:off x="5421830" y="1654026"/>
            <a:ext cx="3266721" cy="291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